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38" autoAdjust="0"/>
    <p:restoredTop sz="94660"/>
  </p:normalViewPr>
  <p:slideViewPr>
    <p:cSldViewPr>
      <p:cViewPr varScale="1">
        <p:scale>
          <a:sx n="61" d="100"/>
          <a:sy n="61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5CEB4FE-D669-48C0-858C-62E43940CB72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EBDD733-3EEA-4F34-9069-EF85182EA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Grandparents &amp; Special Persons Day!!</a:t>
            </a:r>
            <a:r>
              <a:rPr lang="en-US" dirty="0" smtClean="0">
                <a:latin typeface="Kristen ITC" pitchFamily="66" charset="0"/>
                <a:sym typeface="Wingdings" pitchFamily="2" charset="2"/>
              </a:rPr>
              <a:t>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  <a:latin typeface="Kristen ITC" pitchFamily="66" charset="0"/>
              </a:rPr>
              <a:t>By: </a:t>
            </a:r>
            <a:r>
              <a:rPr lang="en-US" dirty="0" smtClean="0">
                <a:solidFill>
                  <a:srgbClr val="00B0F0"/>
                </a:solidFill>
                <a:latin typeface="Kristen ITC" pitchFamily="66" charset="0"/>
              </a:rPr>
              <a:t>Maggie</a:t>
            </a:r>
            <a:endParaRPr lang="en-US" dirty="0">
              <a:solidFill>
                <a:srgbClr val="00B0F0"/>
              </a:solidFill>
              <a:latin typeface="Kristen ITC" pitchFamily="66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A picture of Aunt Nancy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4" name="Content Placeholder 3" descr="maggie h's aunt nanc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019" y="1882775"/>
            <a:ext cx="6373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A picture of Aunt Cindy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6" name="Content Placeholder 5" descr="maggie h's aunt nanc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019" y="1882775"/>
            <a:ext cx="6373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I love you!!!!!!!!!!!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some things of what we do together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A LOT MORE!!!!!!!!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pic>
        <p:nvPicPr>
          <p:cNvPr id="1027" name="Picture 3" descr="C:\Documents and Settings\harrillmag\Local Settings\Temporary Internet Files\Content.IE5\5EBA0WF6\MCj023205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2209800"/>
            <a:ext cx="1819747" cy="1849925"/>
          </a:xfrm>
          <a:prstGeom prst="rect">
            <a:avLst/>
          </a:prstGeom>
          <a:noFill/>
        </p:spPr>
      </p:pic>
      <p:pic>
        <p:nvPicPr>
          <p:cNvPr id="1029" name="Picture 5" descr="C:\Documents and Settings\harrillmag\Local Settings\Temporary Internet Files\Content.IE5\U0IKT74K\MCj039751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572000"/>
            <a:ext cx="1826057" cy="1846174"/>
          </a:xfrm>
          <a:prstGeom prst="rect">
            <a:avLst/>
          </a:prstGeom>
          <a:noFill/>
        </p:spPr>
      </p:pic>
      <p:pic>
        <p:nvPicPr>
          <p:cNvPr id="1030" name="Picture 6" descr="C:\Documents and Settings\harrillmag\Local Settings\Temporary Internet Files\Content.IE5\V9RRBEAD\MCj041218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2514600"/>
            <a:ext cx="1762125" cy="1882775"/>
          </a:xfrm>
          <a:prstGeom prst="rect">
            <a:avLst/>
          </a:prstGeom>
          <a:noFill/>
        </p:spPr>
      </p:pic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133600" y="3810000"/>
            <a:ext cx="1562100" cy="1647825"/>
            <a:chOff x="1824" y="633"/>
            <a:chExt cx="2834" cy="2849"/>
          </a:xfrm>
        </p:grpSpPr>
        <p:sp>
          <p:nvSpPr>
            <p:cNvPr id="1032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36" name="Picture 12" descr="C:\Documents and Settings\harrillmag\Local Settings\Temporary Internet Files\Content.IE5\V9RRBEAD\MCj039744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200400"/>
            <a:ext cx="1826971" cy="1485900"/>
          </a:xfrm>
          <a:prstGeom prst="rect">
            <a:avLst/>
          </a:prstGeom>
          <a:noFill/>
        </p:spPr>
      </p:pic>
      <p:pic>
        <p:nvPicPr>
          <p:cNvPr id="1037" name="Picture 13" descr="C:\Documents and Settings\harrillmag\Local Settings\Temporary Internet Files\Content.IE5\5EBA0WF6\MCj0436393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3800" y="381000"/>
            <a:ext cx="1076235" cy="1371486"/>
          </a:xfrm>
          <a:prstGeom prst="rect">
            <a:avLst/>
          </a:prstGeom>
          <a:noFill/>
        </p:spPr>
      </p:pic>
      <p:pic>
        <p:nvPicPr>
          <p:cNvPr id="1039" name="Picture 15" descr="C:\Documents and Settings\harrillmag\Local Settings\Temporary Internet Files\Content.IE5\S471JPUK\MCj04397830000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3810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Gram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I remember being on the swing and I would say,” Higher Gram, higher</a:t>
            </a:r>
            <a:r>
              <a:rPr lang="en-US" dirty="0" smtClean="0">
                <a:latin typeface="Kristen ITC" pitchFamily="66" charset="0"/>
              </a:rPr>
              <a:t>!!!”  My </a:t>
            </a:r>
            <a:r>
              <a:rPr lang="en-US" dirty="0" smtClean="0">
                <a:latin typeface="Kristen ITC" pitchFamily="66" charset="0"/>
              </a:rPr>
              <a:t>grandma is so special to me.  I love to go visit her.  My Gram is so much fun to play with, like taking me to the park, (when I was little) taking me to a tree that we called the yuckypoo tree, and building puzzles with me.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What I think about my Gram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Sweet</a:t>
            </a:r>
          </a:p>
          <a:p>
            <a:r>
              <a:rPr lang="en-US" dirty="0" smtClean="0">
                <a:latin typeface="Kristen ITC" pitchFamily="66" charset="0"/>
              </a:rPr>
              <a:t>Gentle</a:t>
            </a:r>
          </a:p>
          <a:p>
            <a:r>
              <a:rPr lang="en-US" dirty="0" smtClean="0">
                <a:latin typeface="Kristen ITC" pitchFamily="66" charset="0"/>
              </a:rPr>
              <a:t>Nice</a:t>
            </a:r>
          </a:p>
          <a:p>
            <a:r>
              <a:rPr lang="en-US" dirty="0" smtClean="0">
                <a:latin typeface="Kristen ITC" pitchFamily="66" charset="0"/>
              </a:rPr>
              <a:t>Funny</a:t>
            </a:r>
          </a:p>
          <a:p>
            <a:r>
              <a:rPr lang="en-US" dirty="0" smtClean="0">
                <a:latin typeface="Kristen ITC" pitchFamily="66" charset="0"/>
              </a:rPr>
              <a:t>Caring</a:t>
            </a:r>
          </a:p>
          <a:p>
            <a:r>
              <a:rPr lang="en-US" dirty="0" smtClean="0">
                <a:latin typeface="Kristen ITC" pitchFamily="66" charset="0"/>
              </a:rPr>
              <a:t>Beautiful</a:t>
            </a:r>
          </a:p>
          <a:p>
            <a:r>
              <a:rPr lang="en-US" dirty="0" smtClean="0">
                <a:latin typeface="Kristen ITC" pitchFamily="66" charset="0"/>
              </a:rPr>
              <a:t>I LOVE MY GRAM!!!!!!!!!!!!!!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Aunt Nancy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Kristen ITC" pitchFamily="66" charset="0"/>
              </a:rPr>
              <a:t>My Aunt Nancy is so much fun!!  She plays with me and makes me smile.  I love how she still remembers her high school cheerleading cheers.  I remember when I was little I was putting on my princes dress and my dad told my that my Aunt Nancy was at my house and I quickly put on my dress and sprinted to go see her. 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  <a:latin typeface="Kristen ITC" pitchFamily="66" charset="0"/>
              </a:rPr>
              <a:t>What I think about my Aunt Nancy</a:t>
            </a:r>
            <a:endParaRPr lang="en-US" dirty="0">
              <a:effectLst/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Funny	</a:t>
            </a:r>
          </a:p>
          <a:p>
            <a:r>
              <a:rPr lang="en-US" dirty="0" smtClean="0">
                <a:latin typeface="Kristen ITC" pitchFamily="66" charset="0"/>
              </a:rPr>
              <a:t>Fun </a:t>
            </a:r>
          </a:p>
          <a:p>
            <a:r>
              <a:rPr lang="en-US" dirty="0" smtClean="0">
                <a:latin typeface="Kristen ITC" pitchFamily="66" charset="0"/>
              </a:rPr>
              <a:t>Pretty</a:t>
            </a:r>
          </a:p>
          <a:p>
            <a:r>
              <a:rPr lang="en-US" dirty="0" smtClean="0">
                <a:latin typeface="Kristen ITC" pitchFamily="66" charset="0"/>
              </a:rPr>
              <a:t>Cool</a:t>
            </a:r>
          </a:p>
          <a:p>
            <a:r>
              <a:rPr lang="en-US" dirty="0" smtClean="0">
                <a:latin typeface="Kristen ITC" pitchFamily="66" charset="0"/>
              </a:rPr>
              <a:t>Puts a smile on my face</a:t>
            </a:r>
          </a:p>
          <a:p>
            <a:r>
              <a:rPr lang="en-US" dirty="0" smtClean="0">
                <a:latin typeface="Kristen ITC" pitchFamily="66" charset="0"/>
              </a:rPr>
              <a:t>Caring</a:t>
            </a:r>
          </a:p>
          <a:p>
            <a:r>
              <a:rPr lang="en-US" dirty="0" smtClean="0">
                <a:latin typeface="Kristen ITC" pitchFamily="66" charset="0"/>
              </a:rPr>
              <a:t>I LOVE MY AUNT NANCY!!!!!!!!!!!!!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  <a:latin typeface="Kristen ITC" pitchFamily="66" charset="0"/>
              </a:rPr>
              <a:t>Aunt Cindy</a:t>
            </a:r>
            <a:endParaRPr lang="en-US" dirty="0">
              <a:effectLst/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My Aunt Cindy is so nice.  I remember when I was little, it was my birthday and I got a new little bike.  It had one wheel in the front, two wheels on the back, and right above the wheels, there was a bar with a handle on it.  I only let her push me for three hours.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What I think about my Aunt Cindy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Nice</a:t>
            </a:r>
          </a:p>
          <a:p>
            <a:r>
              <a:rPr lang="en-US" dirty="0" smtClean="0">
                <a:latin typeface="Kristen ITC" pitchFamily="66" charset="0"/>
              </a:rPr>
              <a:t>Loving</a:t>
            </a:r>
          </a:p>
          <a:p>
            <a:r>
              <a:rPr lang="en-US" dirty="0" smtClean="0">
                <a:latin typeface="Kristen ITC" pitchFamily="66" charset="0"/>
              </a:rPr>
              <a:t>Funny</a:t>
            </a:r>
          </a:p>
          <a:p>
            <a:r>
              <a:rPr lang="en-US" dirty="0" smtClean="0">
                <a:latin typeface="Kristen ITC" pitchFamily="66" charset="0"/>
              </a:rPr>
              <a:t>Caring</a:t>
            </a:r>
          </a:p>
          <a:p>
            <a:r>
              <a:rPr lang="en-US" dirty="0" smtClean="0">
                <a:latin typeface="Kristen ITC" pitchFamily="66" charset="0"/>
              </a:rPr>
              <a:t>Lovable </a:t>
            </a:r>
          </a:p>
          <a:p>
            <a:r>
              <a:rPr lang="en-US" dirty="0" smtClean="0">
                <a:latin typeface="Kristen ITC" pitchFamily="66" charset="0"/>
              </a:rPr>
              <a:t>Fun to be with</a:t>
            </a:r>
          </a:p>
          <a:p>
            <a:r>
              <a:rPr lang="en-US" dirty="0" smtClean="0">
                <a:latin typeface="Kristen ITC" pitchFamily="66" charset="0"/>
              </a:rPr>
              <a:t>Pretty</a:t>
            </a:r>
          </a:p>
          <a:p>
            <a:r>
              <a:rPr lang="en-US" dirty="0" smtClean="0">
                <a:latin typeface="Kristen ITC" pitchFamily="66" charset="0"/>
              </a:rPr>
              <a:t>I LOVE MY AUNT CINDY!!!!!!!!!!!!!!!!!!!!!</a:t>
            </a:r>
            <a:endParaRPr lang="en-US" dirty="0" smtClean="0"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A picture of them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8" name="Content Placeholder 7" descr="maggie h 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447800"/>
            <a:ext cx="6373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risten ITC" pitchFamily="66" charset="0"/>
              </a:rPr>
              <a:t>A picture of Gram</a:t>
            </a:r>
            <a:endParaRPr lang="en-US" dirty="0">
              <a:latin typeface="Kristen ITC" pitchFamily="66" charset="0"/>
            </a:endParaRPr>
          </a:p>
        </p:txBody>
      </p:sp>
      <p:pic>
        <p:nvPicPr>
          <p:cNvPr id="4" name="Content Placeholder 3" descr="maggie h's 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5019" y="1882775"/>
            <a:ext cx="6373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131</TotalTime>
  <Words>307</Words>
  <Application>Microsoft Office PowerPoint</Application>
  <PresentationFormat>On-screen Show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Grandparents &amp; Special Persons Day!!</vt:lpstr>
      <vt:lpstr>Gram</vt:lpstr>
      <vt:lpstr>What I think about my Gram</vt:lpstr>
      <vt:lpstr>Aunt Nancy</vt:lpstr>
      <vt:lpstr>What I think about my Aunt Nancy</vt:lpstr>
      <vt:lpstr>Aunt Cindy</vt:lpstr>
      <vt:lpstr>What I think about my Aunt Cindy</vt:lpstr>
      <vt:lpstr>A picture of them</vt:lpstr>
      <vt:lpstr>A picture of Gram</vt:lpstr>
      <vt:lpstr>A picture of Aunt Nancy</vt:lpstr>
      <vt:lpstr>A picture of Aunt Cindy</vt:lpstr>
      <vt:lpstr>I love you!!!!!!!!!!!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Grandparents &amp; Special Persons Day!!</dc:title>
  <dc:creator>harrillmag</dc:creator>
  <cp:lastModifiedBy>harrillmag</cp:lastModifiedBy>
  <cp:revision>12</cp:revision>
  <dcterms:created xsi:type="dcterms:W3CDTF">2009-03-31T18:40:34Z</dcterms:created>
  <dcterms:modified xsi:type="dcterms:W3CDTF">2009-04-21T18:38:37Z</dcterms:modified>
</cp:coreProperties>
</file>